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20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441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hyperlink" Target="https://londonexternal.files.wordpress.com/2015/04/humanities1.jpg" TargetMode="External"/><Relationship Id="rId12" Type="http://schemas.openxmlformats.org/officeDocument/2006/relationships/hyperlink" Target="http://images.popmatters.com/news_art/f/feature-mileyinterrupted-mileycyrus-500.jpg" TargetMode="External"/><Relationship Id="rId13" Type="http://schemas.openxmlformats.org/officeDocument/2006/relationships/hyperlink" Target="http://onmilwaukee.com/images/articles/ha/hannahtix/hannahtix_fullsize_story1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healthyrelations101.blogspot.com/2012/03/stages-of-development-school-age.html" TargetMode="External"/><Relationship Id="rId4" Type="http://schemas.openxmlformats.org/officeDocument/2006/relationships/hyperlink" Target="http://pixgood.org/integrity-vs-despair.html" TargetMode="External"/><Relationship Id="rId5" Type="http://schemas.openxmlformats.org/officeDocument/2006/relationships/hyperlink" Target="https://www.pinterest.com/pin/204210164326445306/" TargetMode="External"/><Relationship Id="rId6" Type="http://schemas.openxmlformats.org/officeDocument/2006/relationships/hyperlink" Target="http://www.sheknows.com/parenting/articles/808232/teaching-kids-not-to-brag" TargetMode="External"/><Relationship Id="rId7" Type="http://schemas.openxmlformats.org/officeDocument/2006/relationships/hyperlink" Target="http://wp.patheos.com.s3.amazonaws.com/blogs/deaconsbench/files/2012/01/Mother_baby_hand.jpg" TargetMode="External"/><Relationship Id="rId8" Type="http://schemas.openxmlformats.org/officeDocument/2006/relationships/hyperlink" Target="http://darkroom.baltimoresun.com/wp-content/uploads/2012/05/AFP_Getty-145506589.jpg" TargetMode="External"/><Relationship Id="rId9" Type="http://schemas.openxmlformats.org/officeDocument/2006/relationships/hyperlink" Target="https://www.pinterest.com/pin/162974080236889517/" TargetMode="External"/><Relationship Id="rId10" Type="http://schemas.openxmlformats.org/officeDocument/2006/relationships/hyperlink" Target="http://images.moneymanager.com.au/2013/08/05/4629731/textawide-620x34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nkslY_Fxw0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Erikson’s stages of Psychosocial Development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Stage 8: Integrity and Despair (50+)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-4515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Is it okay to have been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me?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231" y="1360581"/>
            <a:ext cx="4025775" cy="26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600" y="2431925"/>
            <a:ext cx="3781100" cy="26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 as Teachers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Most of our students will be going through the </a:t>
            </a:r>
            <a:r>
              <a:rPr lang="en" b="1"/>
              <a:t>Identity and Role Confusion</a:t>
            </a:r>
            <a:r>
              <a:rPr lang="en"/>
              <a:t> stage.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 groups, discuss the experiences you had developing your identity.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Discuss how this will inform your teaching.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http://healthyrelations101.blogspot.com/2012/03/stages-of-development-school-age.html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http://pixgood.org/integrity-vs-despair.html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https://www.pinterest.com/pin/204210164326445306/</a:t>
            </a:r>
            <a:r>
              <a:rPr lang="en" sz="10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http://www.sheknows.com/parenting/articles/808232/teaching-kids-not-to-brag</a:t>
            </a:r>
            <a:r>
              <a:rPr lang="en" sz="1000"/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http://wp.patheos.com.s3.amazonaws.com/blogs/deaconsbench/files/2012/01/Mother_baby_hand.jpg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8"/>
              </a:rPr>
              <a:t>http://darkroom.baltimoresun.com/wp-content/uploads/2012/05/AFP_Getty-145506589.jpg</a:t>
            </a:r>
            <a:r>
              <a:rPr lang="en" sz="1000"/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9"/>
              </a:rPr>
              <a:t>https://www.pinterest.com/pin/162974080236889517/</a:t>
            </a:r>
            <a:r>
              <a:rPr lang="en" sz="1000"/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10"/>
              </a:rPr>
              <a:t>http://images.moneymanager.com.au/2013/08/05/4629731/textawide-620x349.jpg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11"/>
              </a:rPr>
              <a:t>https://londonexternal.files.wordpress.com/2015/04/humanities1.jpg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12"/>
              </a:rPr>
              <a:t>http://images.popmatters.com/news_art/f/feature-mileyinterrupted-mileycyrus-500.jpg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13"/>
              </a:rPr>
              <a:t>http://onmilwaukee.com/images/articles/ha/hannahtix/hannahtix_fullsize_story1.jpg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/>
          </a:p>
          <a:p>
            <a:pPr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Erikson’s Stages	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8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Erik Erikson proposed 8 stages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social of psychosocial  stages or crisis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Erikson characterizes an individual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 advancing through the eight life stages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 as a function of negotiating his or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her biological forces and sociocultural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forces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125" y="582925"/>
            <a:ext cx="4266824" cy="45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Stage 1: Trust and Mistrust (0-1)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515350" y="1200150"/>
            <a:ext cx="4113299" cy="126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Can I trust the world?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633" y="1873725"/>
            <a:ext cx="6594729" cy="32697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0" y="4558700"/>
            <a:ext cx="8355600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Stage 2: Autonomy and Shame (1-3)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2037"/>
          <a:stretch/>
        </p:blipFill>
        <p:spPr>
          <a:xfrm>
            <a:off x="5777800" y="1200150"/>
            <a:ext cx="3019998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262" y="1200150"/>
            <a:ext cx="2957525" cy="39433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3179250" y="1738975"/>
            <a:ext cx="2785499" cy="12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/>
              <a:t>Is it okay </a:t>
            </a:r>
          </a:p>
          <a:p>
            <a:pPr algn="ctr">
              <a:spcBef>
                <a:spcPts val="0"/>
              </a:spcBef>
              <a:buNone/>
            </a:pPr>
            <a:r>
              <a:rPr lang="en" sz="3600"/>
              <a:t>to be me?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492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Stage 3: Initiative and Guilt (3-6)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264" y="1204875"/>
            <a:ext cx="2330736" cy="39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173025" y="1101075"/>
            <a:ext cx="7543800" cy="25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Is it okay for me to do, move and act?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75" y="1652400"/>
            <a:ext cx="6201949" cy="34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49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/>
              <a:t>Stage 4: Industry and Inferiority (6-12) 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57200" y="1146775"/>
            <a:ext cx="3996600" cy="34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Can I make it in the world of people and things?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School, Sports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Neighbors, School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74" y="3068907"/>
            <a:ext cx="2925398" cy="207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5075" y="1146775"/>
            <a:ext cx="2676369" cy="399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Stage 5: Identity and Role Confusion </a:t>
            </a:r>
            <a:r>
              <a:rPr lang="en" sz="2500"/>
              <a:t>(12-19)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316925" y="1286650"/>
            <a:ext cx="4974300" cy="49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 am I?  Who can I be?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925" y="2159875"/>
            <a:ext cx="4811099" cy="298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425" y="2982825"/>
            <a:ext cx="4321350" cy="21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424" y="1200150"/>
            <a:ext cx="2373948" cy="17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8325" y="1200150"/>
            <a:ext cx="2278606" cy="178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Stage 6: Intimacy and Isolation </a:t>
            </a:r>
            <a:r>
              <a:rPr lang="en" sz="2500"/>
              <a:t>(19-25+)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Can I love?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Romantic Relationships?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https://www.youtube.com/watch?v=nkslY_Fxw0Q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Stage 7: Generativity and Stagnation </a:t>
            </a:r>
            <a:r>
              <a:rPr lang="en" sz="2200"/>
              <a:t>(25-50+)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522551" y="1262575"/>
            <a:ext cx="7679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Can I make my life count?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          Work?					          Parenthood?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853" y="2468828"/>
            <a:ext cx="3429385" cy="22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0705" y="2468830"/>
            <a:ext cx="3786100" cy="25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On-screen Show (16:9)</PresentationFormat>
  <Paragraphs>54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biz</vt:lpstr>
      <vt:lpstr>Erikson’s stages of Psychosocial Development</vt:lpstr>
      <vt:lpstr>Erikson’s Stages </vt:lpstr>
      <vt:lpstr>Stage 1: Trust and Mistrust (0-1)</vt:lpstr>
      <vt:lpstr>Stage 2: Autonomy and Shame (1-3)</vt:lpstr>
      <vt:lpstr>Stage 3: Initiative and Guilt (3-6) </vt:lpstr>
      <vt:lpstr>Stage 4: Industry and Inferiority (6-12) </vt:lpstr>
      <vt:lpstr>Stage 5: Identity and Role Confusion (12-19)</vt:lpstr>
      <vt:lpstr>Stage 6: Intimacy and Isolation (19-25+)</vt:lpstr>
      <vt:lpstr>Stage 7: Generativity and Stagnation (25-50+)</vt:lpstr>
      <vt:lpstr>Stage 8: Integrity and Despair (50+)</vt:lpstr>
      <vt:lpstr>Us as Teachers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Erikson’s stages of Psychosocial Development</dc:title>
  <cp:lastModifiedBy>Paulee Offerson</cp:lastModifiedBy>
  <cp:revision>1</cp:revision>
  <dcterms:modified xsi:type="dcterms:W3CDTF">2015-07-23T20:07:30Z</dcterms:modified>
</cp:coreProperties>
</file>